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71" r:id="rId7"/>
    <p:sldId id="272" r:id="rId8"/>
    <p:sldId id="260" r:id="rId9"/>
    <p:sldId id="278" r:id="rId10"/>
    <p:sldId id="277" r:id="rId11"/>
    <p:sldId id="269" r:id="rId12"/>
    <p:sldId id="261" r:id="rId13"/>
    <p:sldId id="264" r:id="rId14"/>
    <p:sldId id="263" r:id="rId15"/>
    <p:sldId id="266" r:id="rId16"/>
    <p:sldId id="262" r:id="rId17"/>
    <p:sldId id="268" r:id="rId18"/>
    <p:sldId id="267" r:id="rId19"/>
    <p:sldId id="265" r:id="rId20"/>
    <p:sldId id="275" r:id="rId21"/>
    <p:sldId id="274" r:id="rId22"/>
    <p:sldId id="273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19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nimoto.com/education/classro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slide" Target="slide10.xml"/><Relationship Id="rId3" Type="http://schemas.openxmlformats.org/officeDocument/2006/relationships/slide" Target="slide12.xml"/><Relationship Id="rId7" Type="http://schemas.openxmlformats.org/officeDocument/2006/relationships/slide" Target="slide14.xml"/><Relationship Id="rId12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slide" Target="slide11.xml"/><Relationship Id="rId5" Type="http://schemas.openxmlformats.org/officeDocument/2006/relationships/slide" Target="slide13.xml"/><Relationship Id="rId15" Type="http://schemas.openxmlformats.org/officeDocument/2006/relationships/image" Target="../media/image13.JPG"/><Relationship Id="rId10" Type="http://schemas.openxmlformats.org/officeDocument/2006/relationships/image" Target="../media/image10.JPG"/><Relationship Id="rId4" Type="http://schemas.openxmlformats.org/officeDocument/2006/relationships/image" Target="../media/image7.JPG"/><Relationship Id="rId9" Type="http://schemas.openxmlformats.org/officeDocument/2006/relationships/slide" Target="slide16.xml"/><Relationship Id="rId1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Animoto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Don R. Shegog,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668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Style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41" y="1825625"/>
            <a:ext cx="7442692" cy="4351338"/>
          </a:xfrm>
        </p:spPr>
      </p:pic>
    </p:spTree>
    <p:extLst>
      <p:ext uri="{BB962C8B-B14F-4D97-AF65-F5344CB8AC3E}">
        <p14:creationId xmlns:p14="http://schemas.microsoft.com/office/powerpoint/2010/main" val="698493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Pictures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86" y="1825625"/>
            <a:ext cx="4796203" cy="4351338"/>
          </a:xfrm>
        </p:spPr>
      </p:pic>
    </p:spTree>
    <p:extLst>
      <p:ext uri="{BB962C8B-B14F-4D97-AF65-F5344CB8AC3E}">
        <p14:creationId xmlns:p14="http://schemas.microsoft.com/office/powerpoint/2010/main" val="1923860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 song and pacing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37" y="2320131"/>
            <a:ext cx="5753100" cy="3362325"/>
          </a:xfrm>
        </p:spPr>
      </p:pic>
      <p:sp>
        <p:nvSpPr>
          <p:cNvPr id="5" name="TextBox 4"/>
          <p:cNvSpPr txBox="1"/>
          <p:nvPr/>
        </p:nvSpPr>
        <p:spPr>
          <a:xfrm>
            <a:off x="1352706" y="4327302"/>
            <a:ext cx="2008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Pictures remain onscreen longer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45309" y="4327302"/>
            <a:ext cx="2008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Pictures remain onscreen shorter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90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Song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15" y="1436484"/>
            <a:ext cx="9040969" cy="5139276"/>
          </a:xfrm>
        </p:spPr>
      </p:pic>
    </p:spTree>
    <p:extLst>
      <p:ext uri="{BB962C8B-B14F-4D97-AF65-F5344CB8AC3E}">
        <p14:creationId xmlns:p14="http://schemas.microsoft.com/office/powerpoint/2010/main" val="399282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Highlight, Caption and Photo Editing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75" y="3010694"/>
            <a:ext cx="6067425" cy="1981200"/>
          </a:xfrm>
        </p:spPr>
      </p:pic>
      <p:sp>
        <p:nvSpPr>
          <p:cNvPr id="5" name="TextBox 4"/>
          <p:cNvSpPr txBox="1"/>
          <p:nvPr/>
        </p:nvSpPr>
        <p:spPr>
          <a:xfrm>
            <a:off x="838200" y="3219718"/>
            <a:ext cx="2008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Create a caption for the picture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60313" y="5388570"/>
            <a:ext cx="3079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Highlight the picture – causes it to show longer than the standard picture</a:t>
            </a:r>
            <a:endParaRPr lang="en-US" dirty="0"/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5870"/>
            <a:ext cx="428625" cy="409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0953" y="5388570"/>
            <a:ext cx="307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Opens a basic photo editor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431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 Editing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59" y="1825625"/>
            <a:ext cx="7989056" cy="4351338"/>
          </a:xfrm>
        </p:spPr>
      </p:pic>
    </p:spTree>
    <p:extLst>
      <p:ext uri="{BB962C8B-B14F-4D97-AF65-F5344CB8AC3E}">
        <p14:creationId xmlns:p14="http://schemas.microsoft.com/office/powerpoint/2010/main" val="11830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will see a low resolution preview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r="1827"/>
          <a:stretch/>
        </p:blipFill>
        <p:spPr>
          <a:xfrm>
            <a:off x="3011510" y="1690688"/>
            <a:ext cx="6168980" cy="4351338"/>
          </a:xfrm>
        </p:spPr>
      </p:pic>
      <p:sp>
        <p:nvSpPr>
          <p:cNvPr id="7" name="TextBox 6"/>
          <p:cNvSpPr txBox="1"/>
          <p:nvPr/>
        </p:nvSpPr>
        <p:spPr>
          <a:xfrm>
            <a:off x="9515341" y="2689538"/>
            <a:ext cx="216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are not done or do not like it, click Continue Editing to continue working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3008" y="2689538"/>
            <a:ext cx="2163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like what you see, Click Produce to finish the process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02" y="5546636"/>
            <a:ext cx="971550" cy="323850"/>
          </a:xfrm>
          <a:prstGeom prst="rect">
            <a:avLst/>
          </a:prstGeom>
        </p:spPr>
      </p:pic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35" y="5604759"/>
            <a:ext cx="11239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42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34" y="1799867"/>
            <a:ext cx="5978360" cy="4351338"/>
          </a:xfrm>
        </p:spPr>
      </p:pic>
      <p:sp>
        <p:nvSpPr>
          <p:cNvPr id="5" name="TextBox 4"/>
          <p:cNvSpPr txBox="1"/>
          <p:nvPr/>
        </p:nvSpPr>
        <p:spPr>
          <a:xfrm>
            <a:off x="838200" y="2202287"/>
            <a:ext cx="263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*Give the project a name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2898552"/>
            <a:ext cx="263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Date the project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3790870"/>
            <a:ext cx="263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Give a producers name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4498522"/>
            <a:ext cx="263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Describe the project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5207186"/>
            <a:ext cx="263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finish when you are done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251582" y="4673877"/>
            <a:ext cx="1940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items </a:t>
            </a:r>
            <a:r>
              <a:rPr lang="en-US" dirty="0"/>
              <a:t>with a </a:t>
            </a:r>
            <a:r>
              <a:rPr lang="en-US" dirty="0" smtClean="0"/>
              <a:t>(*) </a:t>
            </a:r>
            <a:r>
              <a:rPr lang="en-US" dirty="0"/>
              <a:t>are required, all others are </a:t>
            </a:r>
            <a:r>
              <a:rPr lang="en-US" dirty="0" smtClean="0"/>
              <a:t>optional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431887" y="1918952"/>
            <a:ext cx="1455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Allows you to change the cover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73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8504"/>
            <a:ext cx="8106508" cy="4351338"/>
          </a:xfrm>
        </p:spPr>
      </p:pic>
      <p:sp>
        <p:nvSpPr>
          <p:cNvPr id="5" name="TextBox 4"/>
          <p:cNvSpPr txBox="1"/>
          <p:nvPr/>
        </p:nvSpPr>
        <p:spPr>
          <a:xfrm>
            <a:off x="9396211" y="4014173"/>
            <a:ext cx="254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Links to share the video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96211" y="5093852"/>
            <a:ext cx="26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Options to re-edit the video or upgrade the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459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Back to school Video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hlinkClick r:id="rId3" action="ppaction://hlinksldjump"/>
              </a:rPr>
              <a:t>Book Report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4" action="ppaction://hlinksldjump"/>
              </a:rPr>
              <a:t>Introduction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r"/>
            <a:r>
              <a:rPr lang="en-US" dirty="0" smtClean="0">
                <a:hlinkClick r:id="rId5" action="ppaction://hlinksldjump"/>
              </a:rPr>
              <a:t>Lagniappe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31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</a:t>
            </a:r>
            <a:r>
              <a:rPr lang="en-US" dirty="0" err="1" smtClean="0"/>
              <a:t>Animoto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Animoto</a:t>
            </a:r>
            <a:r>
              <a:rPr lang="en-US" sz="3600" dirty="0" smtClean="0"/>
              <a:t> is an easy way to create video slideshows </a:t>
            </a:r>
          </a:p>
          <a:p>
            <a:pPr lvl="1"/>
            <a:r>
              <a:rPr lang="en-US" sz="3200" dirty="0" smtClean="0"/>
              <a:t>Pictures</a:t>
            </a:r>
          </a:p>
          <a:p>
            <a:pPr lvl="1"/>
            <a:r>
              <a:rPr lang="en-US" sz="3200" dirty="0" smtClean="0"/>
              <a:t>Video Clips</a:t>
            </a:r>
          </a:p>
          <a:p>
            <a:pPr lvl="1"/>
            <a:r>
              <a:rPr lang="en-US" sz="3200" dirty="0" smtClean="0"/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61728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 Report</a:t>
            </a:r>
            <a:endParaRPr lang="en-US" dirty="0"/>
          </a:p>
        </p:txBody>
      </p:sp>
      <p:pic>
        <p:nvPicPr>
          <p:cNvPr id="4" name="Book Trail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0925" y="1825625"/>
            <a:ext cx="7832725" cy="4351338"/>
          </a:xfrm>
        </p:spPr>
      </p:pic>
      <p:sp>
        <p:nvSpPr>
          <p:cNvPr id="5" name="TextBox 4">
            <a:hlinkClick r:id="rId5" action="ppaction://hlinksldjump"/>
          </p:cNvPr>
          <p:cNvSpPr txBox="1"/>
          <p:nvPr/>
        </p:nvSpPr>
        <p:spPr>
          <a:xfrm>
            <a:off x="10766738" y="5756856"/>
            <a:ext cx="124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19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School</a:t>
            </a:r>
            <a:endParaRPr lang="en-US" dirty="0"/>
          </a:p>
        </p:txBody>
      </p:sp>
      <p:pic>
        <p:nvPicPr>
          <p:cNvPr id="4" name="Back to schoo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0138" y="1825625"/>
            <a:ext cx="7735887" cy="4351338"/>
          </a:xfrm>
        </p:spPr>
      </p:pic>
      <p:sp>
        <p:nvSpPr>
          <p:cNvPr id="5" name="TextBox 4">
            <a:hlinkClick r:id="rId5" action="ppaction://hlinksldjump"/>
          </p:cNvPr>
          <p:cNvSpPr txBox="1"/>
          <p:nvPr/>
        </p:nvSpPr>
        <p:spPr>
          <a:xfrm>
            <a:off x="10547797" y="6053070"/>
            <a:ext cx="135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60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10700197" y="6205470"/>
            <a:ext cx="135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  <p:pic>
        <p:nvPicPr>
          <p:cNvPr id="8" name="Introduction_2017_36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0138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24129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Lagniappe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Save PowerPoint Slide as pictures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363147"/>
              </p:ext>
            </p:extLst>
          </p:nvPr>
        </p:nvGraphicFramePr>
        <p:xfrm>
          <a:off x="1275008" y="2488199"/>
          <a:ext cx="9762186" cy="393835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881093"/>
                <a:gridCol w="4881093"/>
              </a:tblGrid>
              <a:tr h="32818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PowerPoint</a:t>
                      </a:r>
                      <a:r>
                        <a:rPr lang="en-US" baseline="0" dirty="0" smtClean="0"/>
                        <a:t> for Mac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PowerPoint 2013</a:t>
                      </a:r>
                      <a:endParaRPr lang="en-US" dirty="0"/>
                    </a:p>
                  </a:txBody>
                  <a:tcPr/>
                </a:tc>
              </a:tr>
              <a:tr h="211728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Click </a:t>
                      </a:r>
                      <a:r>
                        <a:rPr lang="en-US" b="1" dirty="0" smtClean="0"/>
                        <a:t>File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Click </a:t>
                      </a:r>
                      <a:r>
                        <a:rPr lang="en-US" b="1" dirty="0" smtClean="0"/>
                        <a:t>Export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Choose</a:t>
                      </a:r>
                      <a:r>
                        <a:rPr lang="en-US" baseline="0" dirty="0" smtClean="0"/>
                        <a:t> the location to save the files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Change the format in the </a:t>
                      </a:r>
                      <a:r>
                        <a:rPr lang="en-US" b="1" baseline="0" dirty="0" smtClean="0"/>
                        <a:t>Format Box </a:t>
                      </a:r>
                      <a:r>
                        <a:rPr lang="en-US" baseline="0" dirty="0" smtClean="0"/>
                        <a:t>to jpeg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Click </a:t>
                      </a:r>
                      <a:r>
                        <a:rPr lang="en-US" b="1" baseline="0" dirty="0" smtClean="0"/>
                        <a:t>Save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Click </a:t>
                      </a:r>
                      <a:r>
                        <a:rPr lang="en-US" b="1" dirty="0" smtClean="0"/>
                        <a:t>File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Click </a:t>
                      </a:r>
                      <a:r>
                        <a:rPr lang="en-US" b="1" dirty="0" smtClean="0"/>
                        <a:t>Export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Click </a:t>
                      </a:r>
                      <a:r>
                        <a:rPr lang="en-US" b="1" dirty="0" smtClean="0"/>
                        <a:t>Change</a:t>
                      </a:r>
                      <a:r>
                        <a:rPr lang="en-US" b="1" baseline="0" dirty="0" smtClean="0"/>
                        <a:t> File Type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Choose </a:t>
                      </a:r>
                      <a:r>
                        <a:rPr lang="en-US" b="1" baseline="0" dirty="0" smtClean="0"/>
                        <a:t>JPEG Interchange Format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baseline="0" dirty="0" smtClean="0"/>
                        <a:t>Click</a:t>
                      </a:r>
                      <a:r>
                        <a:rPr lang="en-US" b="1" baseline="0" dirty="0" smtClean="0"/>
                        <a:t> Save As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 smtClean="0"/>
                        <a:t>Choose</a:t>
                      </a:r>
                      <a:r>
                        <a:rPr lang="en-US" baseline="0" dirty="0" smtClean="0"/>
                        <a:t> the location to save the files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 smtClean="0"/>
                        <a:t>Click </a:t>
                      </a:r>
                      <a:r>
                        <a:rPr lang="en-US" b="1" baseline="0" dirty="0" smtClean="0"/>
                        <a:t>Save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b="1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b="1" baseline="0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463639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There</a:t>
                      </a:r>
                      <a:r>
                        <a:rPr lang="en-US" sz="20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will be a folder containing all of the slides saved as individual pictures</a:t>
                      </a:r>
                      <a:endParaRPr lang="en-US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571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Signing up for an account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Visit Animoto.com</a:t>
            </a:r>
          </a:p>
          <a:p>
            <a:pPr lvl="1"/>
            <a:r>
              <a:rPr lang="en-US" dirty="0" smtClean="0"/>
              <a:t>Click on SIGN UP</a:t>
            </a:r>
          </a:p>
          <a:p>
            <a:pPr lvl="1"/>
            <a:r>
              <a:rPr lang="en-US" dirty="0" smtClean="0"/>
              <a:t>Enter the required information</a:t>
            </a:r>
          </a:p>
          <a:p>
            <a:pPr lvl="1"/>
            <a:endParaRPr lang="en-US" dirty="0"/>
          </a:p>
          <a:p>
            <a:r>
              <a:rPr lang="en-US" dirty="0" smtClean="0"/>
              <a:t>Once the account is created</a:t>
            </a:r>
          </a:p>
          <a:p>
            <a:pPr lvl="1"/>
            <a:r>
              <a:rPr lang="en-US" dirty="0" smtClean="0"/>
              <a:t>Open a new tab</a:t>
            </a:r>
          </a:p>
          <a:p>
            <a:pPr lvl="1"/>
            <a:r>
              <a:rPr lang="en-US" dirty="0"/>
              <a:t>Visit -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animoto.com/education/classroom</a:t>
            </a:r>
            <a:endParaRPr lang="en-US" dirty="0" smtClean="0"/>
          </a:p>
          <a:p>
            <a:pPr lvl="1"/>
            <a:r>
              <a:rPr lang="en-US" dirty="0" smtClean="0"/>
              <a:t>Click on APPLY NOW</a:t>
            </a:r>
          </a:p>
          <a:p>
            <a:pPr lvl="1"/>
            <a:r>
              <a:rPr lang="en-US" dirty="0" smtClean="0"/>
              <a:t>Enter the required information (use the same email used to make the account above)</a:t>
            </a:r>
          </a:p>
          <a:p>
            <a:pPr lvl="1"/>
            <a:r>
              <a:rPr lang="en-US" dirty="0" smtClean="0"/>
              <a:t>Check your email for the code</a:t>
            </a:r>
          </a:p>
          <a:p>
            <a:pPr lvl="1"/>
            <a:r>
              <a:rPr lang="en-US" dirty="0" smtClean="0"/>
              <a:t>Enter the code for a years worth of free </a:t>
            </a:r>
            <a:r>
              <a:rPr lang="en-US" dirty="0" err="1" smtClean="0"/>
              <a:t>Animoto</a:t>
            </a:r>
            <a:r>
              <a:rPr lang="en-US" dirty="0" smtClean="0"/>
              <a:t> educators account + 50 free accounts for students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595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7906"/>
            <a:ext cx="10542532" cy="5429988"/>
          </a:xfrm>
        </p:spPr>
      </p:pic>
    </p:spTree>
    <p:extLst>
      <p:ext uri="{BB962C8B-B14F-4D97-AF65-F5344CB8AC3E}">
        <p14:creationId xmlns:p14="http://schemas.microsoft.com/office/powerpoint/2010/main" val="1459774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00" y="1690688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0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Style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41" y="1825625"/>
            <a:ext cx="7442692" cy="4351338"/>
          </a:xfrm>
        </p:spPr>
      </p:pic>
    </p:spTree>
    <p:extLst>
      <p:ext uri="{BB962C8B-B14F-4D97-AF65-F5344CB8AC3E}">
        <p14:creationId xmlns:p14="http://schemas.microsoft.com/office/powerpoint/2010/main" val="4202818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Style Preview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" y="1988596"/>
            <a:ext cx="10233025" cy="4025395"/>
          </a:xfrm>
        </p:spPr>
      </p:pic>
    </p:spTree>
    <p:extLst>
      <p:ext uri="{BB962C8B-B14F-4D97-AF65-F5344CB8AC3E}">
        <p14:creationId xmlns:p14="http://schemas.microsoft.com/office/powerpoint/2010/main" val="2793183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42" y="1565746"/>
            <a:ext cx="9804656" cy="4707102"/>
          </a:xfrm>
        </p:spPr>
      </p:pic>
      <p:sp>
        <p:nvSpPr>
          <p:cNvPr id="5" name="TextBox 4"/>
          <p:cNvSpPr txBox="1"/>
          <p:nvPr/>
        </p:nvSpPr>
        <p:spPr>
          <a:xfrm>
            <a:off x="1412842" y="1015811"/>
            <a:ext cx="217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to add pictures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53943" y="877311"/>
            <a:ext cx="226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Arrange pictures by clicking and dragging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0833" y="3392093"/>
            <a:ext cx="1188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to add a text slide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7075" y="1926953"/>
            <a:ext cx="1328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to change the style</a:t>
            </a:r>
            <a:endParaRPr lang="en-US" dirty="0"/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88" y="2478808"/>
            <a:ext cx="1181100" cy="371475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87" y="2397845"/>
            <a:ext cx="2457450" cy="533400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36" y="3763344"/>
            <a:ext cx="736588" cy="10031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42" y="5149675"/>
            <a:ext cx="1427777" cy="311377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86" y="3144443"/>
            <a:ext cx="1234841" cy="3160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48669" y="919415"/>
            <a:ext cx="226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Edit song and picture pacing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4171" y="4539421"/>
            <a:ext cx="1328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to preview the video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31949" y="5305363"/>
            <a:ext cx="67757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847008" y="1565746"/>
            <a:ext cx="585" cy="13654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59" y="2381082"/>
            <a:ext cx="1423941" cy="47625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9706378" y="1607850"/>
            <a:ext cx="970208" cy="10566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86870" y="4569262"/>
            <a:ext cx="261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Add captions and edit pictures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3456730" y="4044265"/>
            <a:ext cx="132642" cy="6822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78794" y="2664545"/>
            <a:ext cx="67757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382592" y="1385143"/>
            <a:ext cx="396561" cy="20069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25" y="3620332"/>
            <a:ext cx="1323975" cy="3429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950498" y="3843413"/>
            <a:ext cx="784350" cy="2634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580872" y="497760"/>
            <a:ext cx="217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to change song 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3523051" y="877311"/>
            <a:ext cx="180604" cy="16277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420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Text Slide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75" y="2567781"/>
            <a:ext cx="6524625" cy="2867025"/>
          </a:xfrm>
        </p:spPr>
      </p:pic>
    </p:spTree>
    <p:extLst>
      <p:ext uri="{BB962C8B-B14F-4D97-AF65-F5344CB8AC3E}">
        <p14:creationId xmlns:p14="http://schemas.microsoft.com/office/powerpoint/2010/main" val="568151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747</TotalTime>
  <Words>381</Words>
  <Application>Microsoft Office PowerPoint</Application>
  <PresentationFormat>Widescreen</PresentationFormat>
  <Paragraphs>91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Corbel</vt:lpstr>
      <vt:lpstr>Depth</vt:lpstr>
      <vt:lpstr>Animoto</vt:lpstr>
      <vt:lpstr>What Is Animoto?</vt:lpstr>
      <vt:lpstr>Signing up for an account</vt:lpstr>
      <vt:lpstr>PowerPoint Presentation</vt:lpstr>
      <vt:lpstr>Creating a Video</vt:lpstr>
      <vt:lpstr>Choose Style</vt:lpstr>
      <vt:lpstr>Style Preview</vt:lpstr>
      <vt:lpstr>PowerPoint Presentation</vt:lpstr>
      <vt:lpstr>Insert Text Slide</vt:lpstr>
      <vt:lpstr>Choose Style</vt:lpstr>
      <vt:lpstr>Add Pictures</vt:lpstr>
      <vt:lpstr>Edit song and pacing</vt:lpstr>
      <vt:lpstr>Change Song</vt:lpstr>
      <vt:lpstr>Highlight, Caption and Photo Editing</vt:lpstr>
      <vt:lpstr>Basic Photo Editing</vt:lpstr>
      <vt:lpstr>You will see a low resolution preview</vt:lpstr>
      <vt:lpstr>Producing</vt:lpstr>
      <vt:lpstr>Finished</vt:lpstr>
      <vt:lpstr>Uses</vt:lpstr>
      <vt:lpstr>Book Report</vt:lpstr>
      <vt:lpstr>Back To School</vt:lpstr>
      <vt:lpstr>Introduction</vt:lpstr>
      <vt:lpstr>Lagniappe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Animoto</dc:title>
  <dc:creator>Don Shegog</dc:creator>
  <cp:lastModifiedBy>Don Shegog</cp:lastModifiedBy>
  <cp:revision>25</cp:revision>
  <dcterms:created xsi:type="dcterms:W3CDTF">2017-08-01T15:08:57Z</dcterms:created>
  <dcterms:modified xsi:type="dcterms:W3CDTF">2017-08-02T03:36:24Z</dcterms:modified>
</cp:coreProperties>
</file>